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7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86808" cy="6250706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Школьная форма от производителя ОДО «Панда» - </a:t>
            </a:r>
            <a:r>
              <a:rPr lang="ru-RU" dirty="0" err="1">
                <a:solidFill>
                  <a:schemeClr val="tx1"/>
                </a:solidFill>
              </a:rPr>
              <a:t>Panda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Documents and Settings\Зам\Рабочий стол\0-02-05-20eca7974e27afb09feadb0051a74819567226c3940a2897688b45bc23d09a67_full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2" b="8602"/>
          <a:stretch/>
        </p:blipFill>
        <p:spPr bwMode="auto">
          <a:xfrm>
            <a:off x="4788024" y="0"/>
            <a:ext cx="4032987" cy="6841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940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  <a:effectLst/>
              </a:rPr>
              <a:t>Начальная школа</a:t>
            </a:r>
            <a:br>
              <a:rPr lang="ru-RU" dirty="0">
                <a:solidFill>
                  <a:schemeClr val="tx1"/>
                </a:solidFill>
                <a:effectLst/>
              </a:rPr>
            </a:br>
            <a:r>
              <a:rPr lang="ru-RU" dirty="0">
                <a:solidFill>
                  <a:schemeClr val="tx1"/>
                </a:solidFill>
                <a:effectLst/>
              </a:rPr>
              <a:t>Девочки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pic>
        <p:nvPicPr>
          <p:cNvPr id="8" name="Picture 3" descr="C:\Documents and Settings\Зам\Рабочий стол\0-02-05-de02b0a17dac49dcdcb89f7723c49fe62647f89494a73d0e39c6db5d93b52be7_full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4" t="2225" r="20908"/>
          <a:stretch/>
        </p:blipFill>
        <p:spPr bwMode="auto">
          <a:xfrm>
            <a:off x="7164288" y="9550"/>
            <a:ext cx="1616529" cy="3503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C:\Documents and Settings\Зам\Рабочий стол\0-02-05-328fb42aa1797d47df35a8a71b1ee2538309a7bf9f30bd7bdc7be5e88934e890_full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87624" y="3599944"/>
            <a:ext cx="2111508" cy="3148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40" y="9550"/>
            <a:ext cx="1483389" cy="3806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6736907"/>
              </p:ext>
            </p:extLst>
          </p:nvPr>
        </p:nvGraphicFramePr>
        <p:xfrm>
          <a:off x="3491880" y="3841500"/>
          <a:ext cx="5429513" cy="29171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99089"/>
                <a:gridCol w="1152729"/>
                <a:gridCol w="1065367"/>
                <a:gridCol w="964390"/>
                <a:gridCol w="947938"/>
              </a:tblGrid>
              <a:tr h="4998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Наименование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№ модели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Цена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Базовый набор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Итого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578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Галстук с логотипом школы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51570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15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Галстук с логотипом школы, жилет, юбка, брюки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998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Жилет (текстиль)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202337В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72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17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Юбка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260550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60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17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Брюки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222760В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64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Пиджак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26730В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113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98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Около 211р.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Около 324р.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503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  <a:effectLst/>
              </a:rPr>
              <a:t>Начальная школа</a:t>
            </a:r>
            <a:br>
              <a:rPr lang="ru-RU" dirty="0">
                <a:solidFill>
                  <a:schemeClr val="tx1"/>
                </a:solidFill>
                <a:effectLst/>
              </a:rPr>
            </a:br>
            <a:r>
              <a:rPr lang="ru-RU" dirty="0" smtClean="0">
                <a:solidFill>
                  <a:schemeClr val="tx1"/>
                </a:solidFill>
                <a:effectLst/>
              </a:rPr>
              <a:t>Мальчики</a:t>
            </a:r>
            <a:endParaRPr lang="ru-RU" dirty="0"/>
          </a:p>
        </p:txBody>
      </p:sp>
      <p:pic>
        <p:nvPicPr>
          <p:cNvPr id="7" name="Picture 2" descr="C:\Documents and Settings\Зам\Рабочий стол\0-02-05-dc46e4464705d8d80f40491b795cba64bbe52d323467f9899f4e4d302724c4ed_fu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1619672" cy="4199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386595"/>
            <a:ext cx="1744868" cy="449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073668"/>
              </p:ext>
            </p:extLst>
          </p:nvPr>
        </p:nvGraphicFramePr>
        <p:xfrm>
          <a:off x="3275856" y="3140966"/>
          <a:ext cx="5472607" cy="34563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18958"/>
                <a:gridCol w="1131303"/>
                <a:gridCol w="1045564"/>
                <a:gridCol w="946464"/>
                <a:gridCol w="930318"/>
              </a:tblGrid>
              <a:tr h="6303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Наименование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№ модели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Цена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Базовый набор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Итого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557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Галстук с логотипом школы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51570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15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Галстук с логотипом школы, жилет,  брюки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303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Жилет (текстиль)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05439В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60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48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Брюки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222860В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67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48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Пиджак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255530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100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303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Кардиган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223030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68,4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Около 142р.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Около 310р.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253" y="73640"/>
            <a:ext cx="1125209" cy="3009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963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7864" y="274638"/>
            <a:ext cx="5796136" cy="1642194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  <a:effectLst/>
              </a:rPr>
              <a:t>Средняя и старшая школа</a:t>
            </a:r>
            <a:br>
              <a:rPr lang="ru-RU" dirty="0">
                <a:solidFill>
                  <a:schemeClr val="tx1"/>
                </a:solidFill>
                <a:effectLst/>
              </a:rPr>
            </a:br>
            <a:r>
              <a:rPr lang="ru-RU" dirty="0">
                <a:solidFill>
                  <a:schemeClr val="tx1"/>
                </a:solidFill>
                <a:effectLst/>
              </a:rPr>
              <a:t>Девушки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pic>
        <p:nvPicPr>
          <p:cNvPr id="5" name="Picture 2" descr="C:\Documents and Settings\Зам\Рабочий стол\0-02-05-c155cd51c8fd5064d0e20ac1890b44c46740ddf43d0f62f0d83f6c82526dbf74_full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7" r="20147"/>
          <a:stretch/>
        </p:blipFill>
        <p:spPr bwMode="auto">
          <a:xfrm>
            <a:off x="101452" y="54125"/>
            <a:ext cx="1936951" cy="351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54125"/>
            <a:ext cx="1521890" cy="3518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52" y="3680490"/>
            <a:ext cx="2454324" cy="3101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3506249"/>
              </p:ext>
            </p:extLst>
          </p:nvPr>
        </p:nvGraphicFramePr>
        <p:xfrm>
          <a:off x="2915816" y="3730274"/>
          <a:ext cx="5472609" cy="26122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11688"/>
                <a:gridCol w="1141866"/>
                <a:gridCol w="1085259"/>
                <a:gridCol w="966898"/>
                <a:gridCol w="966898"/>
              </a:tblGrid>
              <a:tr h="4505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Наименование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№ модели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Цена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Базовый набор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Итого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379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Галстук с логотипом школы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51570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15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Галстук с логотипом школы, жилет,  брюки, юбка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26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Жилет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51538В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79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26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Юбка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05050В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75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31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Брюки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260460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80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53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Пиджак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260731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120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Около 249р.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Около 369р.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46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3807" y="332656"/>
            <a:ext cx="5768553" cy="1084982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tx1"/>
                </a:solidFill>
                <a:effectLst/>
              </a:rPr>
              <a:t>Средняя и старшая школа</a:t>
            </a:r>
            <a:br>
              <a:rPr lang="ru-RU" sz="3200" dirty="0">
                <a:solidFill>
                  <a:schemeClr val="tx1"/>
                </a:solidFill>
                <a:effectLst/>
              </a:rPr>
            </a:br>
            <a:r>
              <a:rPr lang="ru-RU" sz="3200" dirty="0" smtClean="0">
                <a:solidFill>
                  <a:schemeClr val="tx1"/>
                </a:solidFill>
                <a:effectLst/>
              </a:rPr>
              <a:t>Юноши</a:t>
            </a:r>
            <a:endParaRPr lang="ru-RU" sz="3200" dirty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92287" cy="470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632955"/>
            <a:ext cx="1600428" cy="414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5091906"/>
              </p:ext>
            </p:extLst>
          </p:nvPr>
        </p:nvGraphicFramePr>
        <p:xfrm>
          <a:off x="3131839" y="3861047"/>
          <a:ext cx="5904656" cy="28083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14008"/>
                <a:gridCol w="1257307"/>
                <a:gridCol w="1164151"/>
                <a:gridCol w="1034595"/>
                <a:gridCol w="1034595"/>
              </a:tblGrid>
              <a:tr h="5653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Наименование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№ модели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Цена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Базовый набор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Итого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572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Галстук с логотипом школы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51570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15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Галстук с логотипом школы, жилет,  брюки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34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Жилет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05431В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79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34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Пиджак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255531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128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34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Брюки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222861В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83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53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Кардиган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223030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68,4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Около 177р.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Около 373р.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321" y="36367"/>
            <a:ext cx="1296144" cy="3750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029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274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108</TotalTime>
  <Words>188</Words>
  <Application>Microsoft Office PowerPoint</Application>
  <PresentationFormat>Экран (4:3)</PresentationFormat>
  <Paragraphs>101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Апекс</vt:lpstr>
      <vt:lpstr>Школьная форма от производителя ОДО «Панда» - Panda</vt:lpstr>
      <vt:lpstr>Начальная школа Девочки </vt:lpstr>
      <vt:lpstr>Начальная школа Мальчики</vt:lpstr>
      <vt:lpstr>Средняя и старшая школа Девушки </vt:lpstr>
      <vt:lpstr>Средняя и старшая школа Юноши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комп</cp:lastModifiedBy>
  <cp:revision>28</cp:revision>
  <dcterms:modified xsi:type="dcterms:W3CDTF">2023-04-27T13:08:55Z</dcterms:modified>
</cp:coreProperties>
</file>